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57" r:id="rId4"/>
    <p:sldId id="258" r:id="rId5"/>
    <p:sldId id="281" r:id="rId6"/>
    <p:sldId id="280" r:id="rId7"/>
    <p:sldId id="284" r:id="rId8"/>
    <p:sldId id="275" r:id="rId9"/>
    <p:sldId id="277" r:id="rId10"/>
    <p:sldId id="282" r:id="rId11"/>
    <p:sldId id="279" r:id="rId12"/>
    <p:sldId id="273" r:id="rId13"/>
    <p:sldId id="278" r:id="rId14"/>
    <p:sldId id="259" r:id="rId15"/>
    <p:sldId id="265" r:id="rId16"/>
    <p:sldId id="266" r:id="rId17"/>
    <p:sldId id="260" r:id="rId18"/>
    <p:sldId id="285" r:id="rId19"/>
    <p:sldId id="264" r:id="rId20"/>
    <p:sldId id="270" r:id="rId21"/>
    <p:sldId id="267" r:id="rId22"/>
    <p:sldId id="268" r:id="rId23"/>
    <p:sldId id="271" r:id="rId24"/>
    <p:sldId id="272" r:id="rId2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9EC4D67-C407-4EBD-8181-ECE84243B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2CE137-9E11-4146-BFFE-4B0A5883FC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0318-BC44-4FE8-B7FD-71B7BD7440C1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910CA9-B0A0-4A41-A789-422B02AF53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D6F51-CA2D-4A12-BB71-F51BF7B05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7AC1-A2A0-4965-88D6-B87B96B032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9986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F197F-367F-47CA-839C-863C4C5D51BA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0959-FFCC-48CB-A8E7-961950C34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3863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59" y="325118"/>
            <a:ext cx="6583680" cy="1154176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364" y="1568668"/>
            <a:ext cx="5606415" cy="52019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5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612" y="6879352"/>
            <a:ext cx="4931921" cy="2467849"/>
          </a:xfrm>
        </p:spPr>
        <p:txBody>
          <a:bodyPr>
            <a:normAutofit/>
          </a:bodyPr>
          <a:lstStyle>
            <a:lvl1pPr marL="0" indent="0" algn="ctr">
              <a:spcBef>
                <a:spcPts val="750"/>
              </a:spcBef>
              <a:buNone/>
              <a:defRPr sz="1350">
                <a:solidFill>
                  <a:srgbClr val="FFFFFF"/>
                </a:solidFill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22E0EE-7C27-43AC-BAC2-7083F404742D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12997" y="6637867"/>
            <a:ext cx="46291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5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3289-0F41-4936-B37C-670892E361C3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8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354667"/>
            <a:ext cx="1307306" cy="96181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1354667"/>
            <a:ext cx="4179094" cy="9618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4E34-3DF9-4BE5-A055-2C2FE550137C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6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75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A473-2437-4ACE-AEF7-7776F181601A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5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64" y="2086356"/>
            <a:ext cx="5606415" cy="52019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5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834" y="7385813"/>
            <a:ext cx="4932617" cy="2424544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63CD-22C2-46F6-960B-FBFA90825A1B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14425" y="7147392"/>
            <a:ext cx="46291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3657598"/>
            <a:ext cx="2674620" cy="71526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532" y="3657600"/>
            <a:ext cx="2674620" cy="715264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1099-2EAB-4F4E-B3F0-5CA6F616FB72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3558242"/>
            <a:ext cx="2674620" cy="1381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8" y="4838192"/>
            <a:ext cx="2674620" cy="60147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6410" y="3553835"/>
            <a:ext cx="2674620" cy="13817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6410" y="4834350"/>
            <a:ext cx="2674620" cy="6014720"/>
          </a:xfrm>
        </p:spPr>
        <p:txBody>
          <a:bodyPr/>
          <a:lstStyle>
            <a:lvl1pPr>
              <a:defRPr sz="1238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E4062-F2AA-4DB8-ACB0-F79E29D92170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32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9968-8D1B-4E64-A075-8CDD021D0B20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4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49A1-444B-476A-A2E3-6EC4C3C05E47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42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950720"/>
            <a:ext cx="2125980" cy="30886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85" y="1950720"/>
            <a:ext cx="3112229" cy="829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5039360"/>
            <a:ext cx="2125980" cy="5201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F7D1-5F19-4F6E-BE9B-B68573461550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47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1950720"/>
            <a:ext cx="2125980" cy="30886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4331" y="1901951"/>
            <a:ext cx="3193277" cy="82580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57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38" y="5039360"/>
            <a:ext cx="2125980" cy="51206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56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0EE8-603D-4E31-82F8-CBE309C5405E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8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325120"/>
            <a:ext cx="6583680" cy="115417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38" y="1083733"/>
            <a:ext cx="5554980" cy="241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9" y="3657600"/>
            <a:ext cx="5553490" cy="717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35" y="11064586"/>
            <a:ext cx="131010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EA27A28D-788F-4032-92B6-D701A4D7ACED}" type="datetime1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396" y="11064586"/>
            <a:ext cx="2653748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7862" y="11064586"/>
            <a:ext cx="95974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</a:defRPr>
            </a:lvl1pPr>
          </a:lstStyle>
          <a:p>
            <a:fld id="{BAB15B07-9A91-4B92-A592-A62C333C4E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15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02870" algn="l" defTabSz="51435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80000"/>
        <a:buFont typeface="Corbel" pitchFamily="34" charset="0"/>
        <a:buChar char="•"/>
        <a:defRPr kumimoji="1"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3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1148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65785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90090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8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6pPr>
      <a:lvl7pPr marL="9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12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27500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SzPct val="80000"/>
        <a:buFont typeface="Corbel" pitchFamily="34" charset="0"/>
        <a:buChar char="•"/>
        <a:defRPr kumimoji="1" sz="105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44A36-2FA4-4DE4-9A11-456FF115D4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ウマレール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簡単操作ガイド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FD0D81-6CA4-4DE3-9189-1A846184D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記録の確認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90" y="2779006"/>
            <a:ext cx="2737022" cy="592360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42938" y="9191099"/>
            <a:ext cx="5627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◎繫殖牝馬メインページの下部　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「記録の確認・追加はこちら」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から登録済みの記録の確認が可能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585" y="2779004"/>
            <a:ext cx="2737021" cy="592360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B9F130DB-6D2E-4F97-AE26-199786AA355B}"/>
              </a:ext>
            </a:extLst>
          </p:cNvPr>
          <p:cNvSpPr/>
          <p:nvPr/>
        </p:nvSpPr>
        <p:spPr>
          <a:xfrm>
            <a:off x="510202" y="8265072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53B26D6-E0FB-4D92-87C7-5B7B23912D31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1921B7-E8B6-4354-8182-22BD5102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005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8.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記録を追加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5"/>
            <a:ext cx="2737023" cy="592360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1081310" y="9412995"/>
            <a:ext cx="46782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◎状態を選択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⇒各項目を入力し記録を追加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2"/>
            <a:ext cx="2737023" cy="592360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BC2058F-9A86-4CEC-85C9-F360937CFCF7}"/>
              </a:ext>
            </a:extLst>
          </p:cNvPr>
          <p:cNvSpPr/>
          <p:nvPr/>
        </p:nvSpPr>
        <p:spPr>
          <a:xfrm>
            <a:off x="4045030" y="6440190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B6C1A03-D1E6-4647-BC42-F85397C0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10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36901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記録を追加（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卵巣所見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4"/>
            <a:ext cx="2737023" cy="5923607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734423" y="9412996"/>
            <a:ext cx="538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◎「診察」「子宮確認」「排卵」「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PG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」には卵巣所見を記録できます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2"/>
            <a:ext cx="2737024" cy="592360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E466FDC-AC9E-4FAE-90E5-9A1CC91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11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8640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記録の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編集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5"/>
            <a:ext cx="2737023" cy="592360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42938" y="9412995"/>
            <a:ext cx="55549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◎作成済みの記録を選択して、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内容編集後、</a:t>
            </a:r>
            <a:r>
              <a:rPr kumimoji="1"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「編集」ボタンを押すと編集が確定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2"/>
            <a:ext cx="2737023" cy="592360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D959F2C-E64A-41E4-B69A-5E0B4640CBAA}"/>
              </a:ext>
            </a:extLst>
          </p:cNvPr>
          <p:cNvSpPr/>
          <p:nvPr/>
        </p:nvSpPr>
        <p:spPr>
          <a:xfrm>
            <a:off x="673827" y="6779403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853ECAF-CD6B-49E2-9603-E469E649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12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72731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3"/>
            <a:ext cx="5554980" cy="8309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11-1.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カレンダー画面①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67" y="2182762"/>
            <a:ext cx="3317666" cy="718026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60082" y="9486121"/>
            <a:ext cx="55549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◎各月ごとのスケジュールを確認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◎各スケジュールの日程変更や編集可能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「⇒」矢印をタッチすると、繁殖牝馬のメインページに移動します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9AEB8FD-8986-42F1-A387-8970AF2D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13</a:t>
            </a:fld>
            <a:endParaRPr kumimoji="1" lang="ja-JP" altLang="en-US" sz="200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B097B351-D30F-425B-B11C-A0EB38937F1A}"/>
              </a:ext>
            </a:extLst>
          </p:cNvPr>
          <p:cNvSpPr/>
          <p:nvPr/>
        </p:nvSpPr>
        <p:spPr>
          <a:xfrm>
            <a:off x="2639916" y="5560141"/>
            <a:ext cx="797656" cy="5874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11-2.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カレンダー画面②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4"/>
            <a:ext cx="2737024" cy="5923607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716840" y="9368398"/>
            <a:ext cx="5424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◎右下のアイコンをタッチすると、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日付順に並び替えて表示可能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2"/>
            <a:ext cx="2737024" cy="5923608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AAE2C8A-85D2-4E8A-82DB-8B2313E26759}"/>
              </a:ext>
            </a:extLst>
          </p:cNvPr>
          <p:cNvSpPr/>
          <p:nvPr/>
        </p:nvSpPr>
        <p:spPr>
          <a:xfrm>
            <a:off x="2418735" y="7518840"/>
            <a:ext cx="797656" cy="749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667D94-4EB3-45E1-9D8A-FED5B5B8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14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48287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3"/>
            <a:ext cx="5554980" cy="8309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アカウント画面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67" y="2182762"/>
            <a:ext cx="3317665" cy="718026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468952" y="9631056"/>
            <a:ext cx="59200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◎日付設定：自動スケジューリングされる日付の設定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◎一般設定：登録済みの個人情報の確認や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パスワード変更など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◎お問い合わせ：当社問い合わせフォームに移動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◎スタッフ：データ共有するスタッフを確認・追加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4FE194-DA28-46A1-83D5-DBCD65DE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15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83153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624630"/>
            <a:ext cx="5554980" cy="51539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13.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日付設定</a:t>
            </a:r>
            <a:b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全頭共通設定）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67" y="1346503"/>
            <a:ext cx="3317665" cy="7180262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51510" y="8939720"/>
            <a:ext cx="55549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分娩予定日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：種付日からの日数を設定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・繁殖牝馬のメインページから</a:t>
            </a:r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「種付」を記録すると発生</a:t>
            </a:r>
            <a:endParaRPr kumimoji="1"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子宮確認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：分娩日からの日数を設定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・繁殖牝馬のメインページから</a:t>
            </a:r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「分娩」を記録すると発生</a:t>
            </a:r>
            <a:endParaRPr kumimoji="1"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受胎確認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回目～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回目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：種付日から日数を設定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・繁殖牝馬のメインページから</a:t>
            </a:r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「種付」を記録すると発生</a:t>
            </a:r>
            <a:endParaRPr kumimoji="1"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日にした受胎確認は発生しない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18AB10-4A81-4455-B8CE-5A576AD0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16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11568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568085"/>
          </a:xfrm>
        </p:spPr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14.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分娩予定日について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210921"/>
            <a:ext cx="2737024" cy="5923607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374885" y="9103917"/>
            <a:ext cx="62913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◎「種付」を記録すると、自動設定した日数に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基づき、分娩予定日が設定される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（もし日付変更する場合は手動で変更可）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⇒設定された分年予定日は一覧画面でも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 確認可能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210919"/>
            <a:ext cx="2737024" cy="5923608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4971973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AAE2C8A-85D2-4E8A-82DB-8B2313E26759}"/>
              </a:ext>
            </a:extLst>
          </p:cNvPr>
          <p:cNvSpPr/>
          <p:nvPr/>
        </p:nvSpPr>
        <p:spPr>
          <a:xfrm>
            <a:off x="642938" y="4468762"/>
            <a:ext cx="2139139" cy="503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8EAC79-3DBE-44A5-BEB4-0DD09339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17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62232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568085"/>
          </a:xfrm>
        </p:spPr>
        <p:txBody>
          <a:bodyPr/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15.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受胎確認について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210920"/>
            <a:ext cx="2737024" cy="5923609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374886" y="9103917"/>
            <a:ext cx="61082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◎受胎確認のスケジュールを開くと、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受胎状況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という項目がある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・受胎を確認できた場合 ⇒ 「受胎」を選択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・不受胎を確認した場合 ⇒ 「不受胎」を選択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以降の受胎確認と分娩予定日はスケジュールから削除される</a:t>
            </a:r>
            <a:endParaRPr kumimoji="1"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・不明だった場合 ⇒ 「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」を選択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89" y="2210919"/>
            <a:ext cx="2737025" cy="5923608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4971973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AAE2C8A-85D2-4E8A-82DB-8B2313E26759}"/>
              </a:ext>
            </a:extLst>
          </p:cNvPr>
          <p:cNvSpPr/>
          <p:nvPr/>
        </p:nvSpPr>
        <p:spPr>
          <a:xfrm>
            <a:off x="642938" y="5087530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8EAC79-3DBE-44A5-BEB4-0DD09339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18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917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73CE1-444C-4547-BD02-E20A4884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9" y="856481"/>
            <a:ext cx="5554980" cy="553338"/>
          </a:xfrm>
        </p:spPr>
        <p:txBody>
          <a:bodyPr/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153953-F826-4C0B-B0EA-673A2A2A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9" y="1637072"/>
            <a:ext cx="5949590" cy="9200261"/>
          </a:xfrm>
        </p:spPr>
        <p:txBody>
          <a:bodyPr>
            <a:normAutofit fontScale="92500" lnSpcReduction="20000"/>
          </a:bodyPr>
          <a:lstStyle/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ログインの仕方・・・・・・・・・・・・・・・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一覧画面 ・・・・・・・・・・・・・・・・・・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3P</a:t>
            </a:r>
          </a:p>
          <a:p>
            <a:pPr marL="25718" indent="0">
              <a:buNone/>
            </a:pP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繫殖牝馬メインページ  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4P</a:t>
            </a:r>
            <a:endParaRPr kumimoji="1"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4-1.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繫殖牝馬の編集・・・・・・・・・・・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5P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4-2.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繫殖牝馬の編集（状態）・・・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6P</a:t>
            </a:r>
          </a:p>
          <a:p>
            <a:pPr marL="25718" indent="0">
              <a:buNone/>
            </a:pP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仔馬の追加・・・・・・・・・・・・・・・・・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7P</a:t>
            </a:r>
          </a:p>
          <a:p>
            <a:pPr marL="25718" indent="0">
              <a:buNone/>
            </a:pP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6.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功労馬に移動する ・・・・・・・・・・・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8P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7.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記録の確認・・・・・・・・・・・・・・・・・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9P</a:t>
            </a:r>
          </a:p>
          <a:p>
            <a:pPr marL="25718" indent="0">
              <a:buNone/>
            </a:pP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8.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記録を追加・・・・・・・・・・・・・・・・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10P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9.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記録を追加（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卵巣所見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）・・・・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10.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記録の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編集 ・・・・・・・・・・・・・・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12P</a:t>
            </a:r>
            <a:endParaRPr kumimoji="1"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11-1.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カレンダー画面① 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13P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11-2.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カレンダー画面② 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14P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12.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アカウント画面・・・・・・・・・・・・・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15P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13.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日付設定  ・・・・・・・・・・・・・・・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16P</a:t>
            </a:r>
          </a:p>
          <a:p>
            <a:pPr marL="25718" indent="0">
              <a:buNone/>
            </a:pP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14.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分娩予定日について・・・・・・・・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17P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718" indent="0">
              <a:buNone/>
            </a:pP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15.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受胎確認について・・・・・・・・・・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18P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16.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ファイルへの出力 ・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19P</a:t>
            </a:r>
            <a:endParaRPr kumimoji="1"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17.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スタッフ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の確認  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20P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18.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スタッフ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の追加　・・・・・・・・・・・・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21P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19-1.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共有スタッフ① ・・・・・・・・・・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</a:p>
          <a:p>
            <a:pPr marL="25718" indent="0">
              <a:buNone/>
            </a:pP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19-2.</a:t>
            </a:r>
            <a:r>
              <a:rPr kumimoji="1"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共有スタッフ② ・・・・・・・・・・</a:t>
            </a:r>
            <a:r>
              <a:rPr kumimoji="1"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23P</a:t>
            </a:r>
            <a:endParaRPr lang="en-US" altLang="ja-JP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718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D4E65-7F48-4F5B-9BFB-ED348E7E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1350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56808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16.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Excel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ファイルへの出力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1"/>
          <a:stretch/>
        </p:blipFill>
        <p:spPr>
          <a:xfrm>
            <a:off x="2051916" y="1799301"/>
            <a:ext cx="2737024" cy="290013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374886" y="9270746"/>
            <a:ext cx="6108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◎アカウント画面にて「スケジュール出力」をタッチ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⇒　登録済みのメールアドレス宛にエクセルファイル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   が送付される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＊出力時点での年間スケジュール表が</a:t>
            </a:r>
            <a:endParaRPr kumimoji="1"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　 エクセルファイルにて確認できる</a:t>
            </a:r>
            <a:endParaRPr kumimoji="1"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0"/>
          <a:stretch/>
        </p:blipFill>
        <p:spPr>
          <a:xfrm>
            <a:off x="1586418" y="5499477"/>
            <a:ext cx="3668018" cy="3519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7AAE2C8A-85D2-4E8A-82DB-8B2313E26759}"/>
              </a:ext>
            </a:extLst>
          </p:cNvPr>
          <p:cNvSpPr/>
          <p:nvPr/>
        </p:nvSpPr>
        <p:spPr>
          <a:xfrm>
            <a:off x="2350857" y="3093868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BC449DED-8D6A-45FA-A6CA-065FF0F27374}"/>
              </a:ext>
            </a:extLst>
          </p:cNvPr>
          <p:cNvSpPr/>
          <p:nvPr/>
        </p:nvSpPr>
        <p:spPr>
          <a:xfrm>
            <a:off x="3154957" y="4800870"/>
            <a:ext cx="530942" cy="466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C771A4-68DC-4E5D-9BD2-1EEAA80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19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3477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3"/>
            <a:ext cx="5554980" cy="8309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17.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スタッフ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の確認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67" y="2182763"/>
            <a:ext cx="3317665" cy="718026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42938" y="9747627"/>
            <a:ext cx="592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◎データ共有しているスタッフの確認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571841-9929-469E-A723-E2FFA0F2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20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958999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921505"/>
            <a:ext cx="5554980" cy="8309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18.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スタッフ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の追加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67" y="1725571"/>
            <a:ext cx="3317664" cy="718026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867158" y="9127601"/>
            <a:ext cx="51236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◎データ共有するスタッフの追加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・馬情報の編集を許可する場合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⇒ 馬情報の編集権限に✔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・日付設定の編集を許可する場合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⇒ 設定の編集権限に✔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E698092-75D2-4BBA-B99A-FC19663A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21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252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921505"/>
            <a:ext cx="5554980" cy="8309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19-1.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共有スタッフ①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68" y="2085896"/>
            <a:ext cx="3317664" cy="7180258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579866" y="9599549"/>
            <a:ext cx="5681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◎基本的に操作方法は同じ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付与された権限によって出来ることは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限られる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93660C-F963-4AA9-BD6E-3CAB7E51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22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363602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56808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19-2.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共有スタッフ②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668121"/>
            <a:ext cx="2737024" cy="5923607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452913" y="9428381"/>
            <a:ext cx="5952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◎共有スタッフは馬ごとの通知許可を設定可能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＊担当馬のみ通知させたい場合などに使用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668121"/>
            <a:ext cx="2737025" cy="592360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429173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AAE2C8A-85D2-4E8A-82DB-8B2313E26759}"/>
              </a:ext>
            </a:extLst>
          </p:cNvPr>
          <p:cNvSpPr/>
          <p:nvPr/>
        </p:nvSpPr>
        <p:spPr>
          <a:xfrm>
            <a:off x="642938" y="5959446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AE3D04-D31C-43EB-8355-1E76FB26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23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84961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01128D-3194-4C63-A7AF-C5E41E48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ログインの仕方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BEB206D-02E6-45F4-AF9F-04E1456C6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95" y="2728452"/>
            <a:ext cx="3317666" cy="718026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1FD791-923E-4517-9487-1D76C1427B75}"/>
              </a:ext>
            </a:extLst>
          </p:cNvPr>
          <p:cNvSpPr txBox="1"/>
          <p:nvPr/>
        </p:nvSpPr>
        <p:spPr>
          <a:xfrm>
            <a:off x="698124" y="10132142"/>
            <a:ext cx="5461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◎当社より付与されるアカウント情報を入力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試用版と製品版でアカウントは別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96F2A3-DCEC-45CD-A27F-CF8E55956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55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3"/>
            <a:ext cx="5554980" cy="671325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一覧画面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67" y="2057127"/>
            <a:ext cx="3317666" cy="718026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324465" y="9539459"/>
            <a:ext cx="62090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◎一覧画面で各繁殖牝馬の状態や分娩予定日 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を確認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◎フィルター機能を使うことで自己所有馬と預託馬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の切り替えなども可能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67D56E-82BA-4949-AFF8-95E6FCA7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3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21648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繫殖牝馬メインページ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22" y="2779006"/>
            <a:ext cx="2737022" cy="592360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915043" y="9412995"/>
            <a:ext cx="5027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◎繁殖牝馬の基本情報を確認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2853" y="2779004"/>
            <a:ext cx="2737022" cy="5923603"/>
          </a:xfrm>
          <a:prstGeom prst="rect">
            <a:avLst/>
          </a:prstGeom>
        </p:spPr>
      </p:pic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C091ADC-5086-49DB-A994-59DE2927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4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8186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4-1.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繫殖牝馬の編集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5"/>
            <a:ext cx="2737022" cy="592360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915043" y="9412995"/>
            <a:ext cx="50279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◎「編集」ボタンを押す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⇒内容編集後、「編集する」ボタン　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を押すと編集完了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3"/>
            <a:ext cx="2737022" cy="5923605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AB17ED2-0F36-42CB-AEF0-1609DEFCE86A}"/>
              </a:ext>
            </a:extLst>
          </p:cNvPr>
          <p:cNvSpPr/>
          <p:nvPr/>
        </p:nvSpPr>
        <p:spPr>
          <a:xfrm>
            <a:off x="673827" y="6812032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16ADA30-9E32-46FE-ABEA-D9BA93942FB9}"/>
              </a:ext>
            </a:extLst>
          </p:cNvPr>
          <p:cNvSpPr/>
          <p:nvPr/>
        </p:nvSpPr>
        <p:spPr>
          <a:xfrm>
            <a:off x="4045030" y="8173800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9C389D-19CE-4972-A24A-983413DD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5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33363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4-2.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繫殖牝馬の編集（状態）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6"/>
            <a:ext cx="2737022" cy="5923603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1438288" y="9406543"/>
            <a:ext cx="3981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◎繁殖牝馬の状態を選択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⇒一覧画面に反映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4"/>
            <a:ext cx="2737022" cy="5923603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9C389D-19CE-4972-A24A-983413DD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6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53754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083734"/>
            <a:ext cx="5554980" cy="1754326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仔馬の追加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779005"/>
            <a:ext cx="2737023" cy="592360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51509" y="9412995"/>
            <a:ext cx="5554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◎繫殖牝馬ごとに仔馬の登録が可能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779002"/>
            <a:ext cx="2737023" cy="5923607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540056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AB17ED2-0F36-42CB-AEF0-1609DEFCE86A}"/>
              </a:ext>
            </a:extLst>
          </p:cNvPr>
          <p:cNvSpPr/>
          <p:nvPr/>
        </p:nvSpPr>
        <p:spPr>
          <a:xfrm>
            <a:off x="642938" y="3461016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AB6104-73D3-497C-AD99-691C77DE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7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54469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CC30A-C6C0-4FA8-9E7C-D2829944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1220823"/>
            <a:ext cx="5554980" cy="538589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6.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功労馬に移動する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EA41CE7-FC56-4307-AE56-4ABED5CE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86" y="2410291"/>
            <a:ext cx="2737022" cy="5923605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45861D-8677-456A-814E-A49DC696DE05}"/>
              </a:ext>
            </a:extLst>
          </p:cNvPr>
          <p:cNvSpPr txBox="1"/>
          <p:nvPr/>
        </p:nvSpPr>
        <p:spPr>
          <a:xfrm>
            <a:off x="642937" y="8690335"/>
            <a:ext cx="555498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◎功労馬に移動すると記録の追加や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 編集が出来なくなる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翌年度の請求にカウントされなくなる</a:t>
            </a:r>
            <a:endParaRPr kumimoji="1" lang="en-US" altLang="ja-JP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詳細は</a:t>
            </a:r>
            <a:r>
              <a:rPr kumimoji="1" lang="en-US" altLang="ja-JP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内の料金体系に記載）</a:t>
            </a:r>
            <a:endParaRPr kumimoji="1" lang="en-US" altLang="ja-JP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★功労馬＝繁殖を引退した馬や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 退厩馬など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EED441-EC15-48C2-AA70-ACD86C39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089" y="2410289"/>
            <a:ext cx="2737023" cy="5923605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215197F5-0F7C-4EC7-8259-9B74F978AA1A}"/>
              </a:ext>
            </a:extLst>
          </p:cNvPr>
          <p:cNvSpPr/>
          <p:nvPr/>
        </p:nvSpPr>
        <p:spPr>
          <a:xfrm>
            <a:off x="3186895" y="5171342"/>
            <a:ext cx="484209" cy="40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AB17ED2-0F36-42CB-AEF0-1609DEFCE86A}"/>
              </a:ext>
            </a:extLst>
          </p:cNvPr>
          <p:cNvSpPr/>
          <p:nvPr/>
        </p:nvSpPr>
        <p:spPr>
          <a:xfrm>
            <a:off x="673827" y="7269236"/>
            <a:ext cx="2139139" cy="408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4518E2C-1891-47CC-ACF8-7E5F2BD7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5B07-9A91-4B92-A592-A62C333C4E4C}" type="slidenum">
              <a:rPr kumimoji="1" lang="ja-JP" altLang="en-US" sz="2000" smtClean="0"/>
              <a:t>8</a:t>
            </a:fld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92829264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467</TotalTime>
  <Words>1209</Words>
  <Application>Microsoft Office PowerPoint</Application>
  <PresentationFormat>ワイド画面</PresentationFormat>
  <Paragraphs>148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Meiryo UI</vt:lpstr>
      <vt:lpstr>游ゴシック</vt:lpstr>
      <vt:lpstr>Corbel</vt:lpstr>
      <vt:lpstr>基礎</vt:lpstr>
      <vt:lpstr>ウマレール 簡単操作ガイド</vt:lpstr>
      <vt:lpstr>目次</vt:lpstr>
      <vt:lpstr>1.ログインの仕方</vt:lpstr>
      <vt:lpstr>2.一覧画面</vt:lpstr>
      <vt:lpstr>3.繫殖牝馬メインページ</vt:lpstr>
      <vt:lpstr>4-1.繫殖牝馬の編集</vt:lpstr>
      <vt:lpstr>4-2.繫殖牝馬の編集（状態）</vt:lpstr>
      <vt:lpstr>5.仔馬の追加</vt:lpstr>
      <vt:lpstr>6.功労馬に移動する</vt:lpstr>
      <vt:lpstr>7.記録の確認</vt:lpstr>
      <vt:lpstr>8.記録を追加</vt:lpstr>
      <vt:lpstr>9.記録を追加（卵巣所見）</vt:lpstr>
      <vt:lpstr>10.記録の編集</vt:lpstr>
      <vt:lpstr>11-1.カレンダー画面①</vt:lpstr>
      <vt:lpstr>11-2.カレンダー画面②</vt:lpstr>
      <vt:lpstr>12.アカウント画面</vt:lpstr>
      <vt:lpstr>13.日付設定 （※全頭共通設定）</vt:lpstr>
      <vt:lpstr>14. 分娩予定日について</vt:lpstr>
      <vt:lpstr>15.受胎確認について</vt:lpstr>
      <vt:lpstr>16.Excelファイルへの出力</vt:lpstr>
      <vt:lpstr>17.スタッフの確認</vt:lpstr>
      <vt:lpstr>18.スタッフの追加</vt:lpstr>
      <vt:lpstr>19-1.共有スタッフ①</vt:lpstr>
      <vt:lpstr>19-2.共有スタッフ②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ウマレール 簡単操作ガイド</dc:title>
  <dc:creator>owner</dc:creator>
  <cp:lastModifiedBy>owner</cp:lastModifiedBy>
  <cp:revision>10</cp:revision>
  <dcterms:created xsi:type="dcterms:W3CDTF">2022-01-05T07:28:51Z</dcterms:created>
  <dcterms:modified xsi:type="dcterms:W3CDTF">2022-01-12T06:34:14Z</dcterms:modified>
</cp:coreProperties>
</file>